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sldIdLst>
    <p:sldId id="256" r:id="rId2"/>
    <p:sldId id="257" r:id="rId3"/>
    <p:sldId id="260" r:id="rId4"/>
    <p:sldId id="259"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3" d="100"/>
          <a:sy n="63" d="100"/>
        </p:scale>
        <p:origin x="8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37321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2592222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881740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485514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40811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90534667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070665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3052503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968824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4205346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017835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6246434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355936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3"/>
          <p:cNvSpPr>
            <a:spLocks noGrp="1"/>
          </p:cNvSpPr>
          <p:nvPr>
            <p:ph type="ftr" sz="quarter" idx="11"/>
          </p:nvPr>
        </p:nvSpPr>
        <p:spPr/>
        <p:txBody>
          <a:bodyPr/>
          <a:lstStyle/>
          <a:p>
            <a:r>
              <a:rPr lang="en-US"/>
              <a:t>Sample Footer Text</a:t>
            </a:r>
            <a:endParaRPr lang="en-US" dirty="0"/>
          </a:p>
        </p:txBody>
      </p:sp>
      <p:sp>
        <p:nvSpPr>
          <p:cNvPr id="6" name="Slide Number Placeholder 4"/>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910185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2"/>
          <p:cNvSpPr>
            <a:spLocks noGrp="1"/>
          </p:cNvSpPr>
          <p:nvPr>
            <p:ph type="ftr" sz="quarter" idx="11"/>
          </p:nvPr>
        </p:nvSpPr>
        <p:spPr/>
        <p:txBody>
          <a:bodyPr/>
          <a:lstStyle/>
          <a:p>
            <a:r>
              <a:rPr lang="en-US"/>
              <a:t>Sample Footer Text</a:t>
            </a:r>
            <a:endParaRPr lang="en-US" dirty="0"/>
          </a:p>
        </p:txBody>
      </p:sp>
      <p:sp>
        <p:nvSpPr>
          <p:cNvPr id="6" name="Slide Number Placeholder 3"/>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94025890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5" name="Footer Placeholder 5"/>
          <p:cNvSpPr>
            <a:spLocks noGrp="1"/>
          </p:cNvSpPr>
          <p:nvPr>
            <p:ph type="ftr" sz="quarter" idx="11"/>
          </p:nvPr>
        </p:nvSpPr>
        <p:spPr/>
        <p:txBody>
          <a:bodyPr/>
          <a:lstStyle/>
          <a:p>
            <a:r>
              <a:rPr lang="en-US"/>
              <a:t>Sample Footer Text</a:t>
            </a:r>
            <a:endParaRPr lang="en-US" dirty="0"/>
          </a:p>
        </p:txBody>
      </p:sp>
      <p:sp>
        <p:nvSpPr>
          <p:cNvPr id="6"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817303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Saturday, May 13, 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932855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2ED3-3C46-4C9A-9738-67B2D875E7E2}" type="datetime2">
              <a:rPr lang="en-US" smtClean="0"/>
              <a:pPr/>
              <a:t>Saturday, May 13, 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99594527"/>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smoke background">
            <a:extLst>
              <a:ext uri="{FF2B5EF4-FFF2-40B4-BE49-F238E27FC236}">
                <a16:creationId xmlns:a16="http://schemas.microsoft.com/office/drawing/2014/main" id="{07D412E0-03E7-9A9C-DD85-7A67AAD606C1}"/>
              </a:ext>
            </a:extLst>
          </p:cNvPr>
          <p:cNvPicPr>
            <a:picLocks noChangeAspect="1"/>
          </p:cNvPicPr>
          <p:nvPr/>
        </p:nvPicPr>
        <p:blipFill rotWithShape="1">
          <a:blip r:embed="rId2"/>
          <a:srcRect t="6492" b="8922"/>
          <a:stretch/>
        </p:blipFill>
        <p:spPr>
          <a:xfrm>
            <a:off x="20" y="10"/>
            <a:ext cx="12191979" cy="6857990"/>
          </a:xfrm>
          <a:prstGeom prst="rect">
            <a:avLst/>
          </a:prstGeom>
        </p:spPr>
      </p:pic>
      <p:sp>
        <p:nvSpPr>
          <p:cNvPr id="2" name="Title 1">
            <a:extLst>
              <a:ext uri="{FF2B5EF4-FFF2-40B4-BE49-F238E27FC236}">
                <a16:creationId xmlns:a16="http://schemas.microsoft.com/office/drawing/2014/main" id="{0F3BC366-FCC1-4716-B522-A68CECF06CCA}"/>
              </a:ext>
            </a:extLst>
          </p:cNvPr>
          <p:cNvSpPr>
            <a:spLocks noGrp="1"/>
          </p:cNvSpPr>
          <p:nvPr>
            <p:ph type="ctrTitle"/>
          </p:nvPr>
        </p:nvSpPr>
        <p:spPr>
          <a:xfrm>
            <a:off x="422899" y="576263"/>
            <a:ext cx="4444436" cy="2967606"/>
          </a:xfrm>
        </p:spPr>
        <p:txBody>
          <a:bodyPr anchor="b">
            <a:normAutofit/>
          </a:bodyPr>
          <a:lstStyle/>
          <a:p>
            <a:pPr algn="l"/>
            <a:r>
              <a:rPr lang="en-IN" sz="4800">
                <a:solidFill>
                  <a:srgbClr val="FFFFFF"/>
                </a:solidFill>
                <a:latin typeface="Algerian" panose="04020705040A02060702" pitchFamily="82" charset="0"/>
              </a:rPr>
              <a:t>FIT PRO</a:t>
            </a:r>
          </a:p>
        </p:txBody>
      </p:sp>
      <p:sp>
        <p:nvSpPr>
          <p:cNvPr id="3" name="Subtitle 2">
            <a:extLst>
              <a:ext uri="{FF2B5EF4-FFF2-40B4-BE49-F238E27FC236}">
                <a16:creationId xmlns:a16="http://schemas.microsoft.com/office/drawing/2014/main" id="{92A05578-B1D1-4EB9-BC26-2EA37EAC6F69}"/>
              </a:ext>
            </a:extLst>
          </p:cNvPr>
          <p:cNvSpPr>
            <a:spLocks noGrp="1"/>
          </p:cNvSpPr>
          <p:nvPr>
            <p:ph type="subTitle" idx="1"/>
          </p:nvPr>
        </p:nvSpPr>
        <p:spPr>
          <a:xfrm>
            <a:off x="422899" y="3663290"/>
            <a:ext cx="4444436" cy="1323314"/>
          </a:xfrm>
        </p:spPr>
        <p:txBody>
          <a:bodyPr>
            <a:normAutofit/>
          </a:bodyPr>
          <a:lstStyle/>
          <a:p>
            <a:pPr algn="l"/>
            <a:r>
              <a:rPr lang="en-US" dirty="0">
                <a:solidFill>
                  <a:srgbClr val="FFFFFF"/>
                </a:solidFill>
              </a:rPr>
              <a:t>By Nagahemanth </a:t>
            </a:r>
            <a:r>
              <a:rPr lang="en-US" dirty="0" err="1">
                <a:solidFill>
                  <a:srgbClr val="FFFFFF"/>
                </a:solidFill>
              </a:rPr>
              <a:t>Murari.a</a:t>
            </a:r>
            <a:endParaRPr lang="en-IN" dirty="0">
              <a:solidFill>
                <a:srgbClr val="FFFFFF"/>
              </a:solidFill>
            </a:endParaRPr>
          </a:p>
        </p:txBody>
      </p:sp>
    </p:spTree>
    <p:extLst>
      <p:ext uri="{BB962C8B-B14F-4D97-AF65-F5344CB8AC3E}">
        <p14:creationId xmlns:p14="http://schemas.microsoft.com/office/powerpoint/2010/main" val="34254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9472A-6E7E-430C-601D-10A962E808B2}"/>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Diet Plans</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1AC456FA-87F9-2A4D-5DFD-C613F8F301FC}"/>
              </a:ext>
            </a:extLst>
          </p:cNvPr>
          <p:cNvPicPr>
            <a:picLocks noGrp="1" noChangeAspect="1"/>
          </p:cNvPicPr>
          <p:nvPr>
            <p:ph idx="1"/>
          </p:nvPr>
        </p:nvPicPr>
        <p:blipFill>
          <a:blip r:embed="rId6"/>
          <a:stretch>
            <a:fillRect/>
          </a:stretch>
        </p:blipFill>
        <p:spPr>
          <a:xfrm>
            <a:off x="5766692" y="1361440"/>
            <a:ext cx="5988428" cy="4246880"/>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E6BA7FA-DA66-EDB8-4820-878C37693EE6}"/>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There are 6 types of diets mentioned. All the 6 types of details are stored in the json file.</a:t>
            </a:r>
          </a:p>
          <a:p>
            <a:pPr>
              <a:buFont typeface="Wingdings 3" charset="2"/>
              <a:buChar char=""/>
            </a:pPr>
            <a:r>
              <a:rPr lang="en-US">
                <a:solidFill>
                  <a:srgbClr val="EBEBEB"/>
                </a:solidFill>
              </a:rPr>
              <a:t>The details are displayed and the food items needs to take for the diets are displayed.</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325778471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4A005-10DD-8892-1D95-2E3FF5E4A6F6}"/>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sz="4200" b="0" i="0" kern="1200">
                <a:solidFill>
                  <a:srgbClr val="EBEBEB"/>
                </a:solidFill>
                <a:latin typeface="+mj-lt"/>
                <a:ea typeface="+mj-ea"/>
                <a:cs typeface="+mj-cs"/>
              </a:rPr>
              <a:t>Creating user’s preferred diet plan</a:t>
            </a:r>
          </a:p>
        </p:txBody>
      </p:sp>
      <p:sp>
        <p:nvSpPr>
          <p:cNvPr id="27"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9" name="Freeform: Shape 28">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 name="Content Placeholder 7">
            <a:extLst>
              <a:ext uri="{FF2B5EF4-FFF2-40B4-BE49-F238E27FC236}">
                <a16:creationId xmlns:a16="http://schemas.microsoft.com/office/drawing/2014/main" id="{7ED7182B-878C-9234-E6E3-7D2A349D9EBE}"/>
              </a:ext>
            </a:extLst>
          </p:cNvPr>
          <p:cNvPicPr>
            <a:picLocks noGrp="1" noChangeAspect="1"/>
          </p:cNvPicPr>
          <p:nvPr>
            <p:ph idx="1"/>
          </p:nvPr>
        </p:nvPicPr>
        <p:blipFill>
          <a:blip r:embed="rId6"/>
          <a:stretch>
            <a:fillRect/>
          </a:stretch>
        </p:blipFill>
        <p:spPr>
          <a:xfrm>
            <a:off x="7101840" y="1402080"/>
            <a:ext cx="4805680" cy="4470399"/>
          </a:xfrm>
          <a:prstGeom prst="rect">
            <a:avLst/>
          </a:prstGeom>
          <a:effectLst/>
        </p:spPr>
      </p:pic>
      <p:sp>
        <p:nvSpPr>
          <p:cNvPr id="31" name="Rectangle 30">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4B83541E-D8A1-70E2-2A3E-308C21362097}"/>
              </a:ext>
            </a:extLst>
          </p:cNvPr>
          <p:cNvSpPr>
            <a:spLocks noGrp="1"/>
          </p:cNvSpPr>
          <p:nvPr>
            <p:ph type="body" sz="half" idx="2"/>
          </p:nvPr>
        </p:nvSpPr>
        <p:spPr>
          <a:xfrm>
            <a:off x="648931" y="2438400"/>
            <a:ext cx="5616216" cy="3785419"/>
          </a:xfrm>
        </p:spPr>
        <p:txBody>
          <a:bodyPr vert="horz" lIns="91440" tIns="45720" rIns="91440" bIns="45720" rtlCol="0">
            <a:normAutofit/>
          </a:bodyPr>
          <a:lstStyle/>
          <a:p>
            <a:pPr>
              <a:buFont typeface="Wingdings 3" charset="2"/>
              <a:buChar char=""/>
            </a:pPr>
            <a:r>
              <a:rPr lang="en-US">
                <a:solidFill>
                  <a:srgbClr val="FFFFFF"/>
                </a:solidFill>
              </a:rPr>
              <a:t>The user can input different types of food products from different categories and sum up all  to get a required amount of calories basing which he can create his own diet.</a:t>
            </a:r>
          </a:p>
          <a:p>
            <a:pPr>
              <a:buFont typeface="Wingdings 3" charset="2"/>
              <a:buChar char=""/>
            </a:pPr>
            <a:r>
              <a:rPr lang="en-US">
                <a:solidFill>
                  <a:srgbClr val="FFFFFF"/>
                </a:solidFill>
              </a:rPr>
              <a:t>User can pick his preferred food item and place it in the box provided and on clicking the calculate they can get to know nutrition value they get after having that food</a:t>
            </a:r>
          </a:p>
        </p:txBody>
      </p:sp>
    </p:spTree>
    <p:extLst>
      <p:ext uri="{BB962C8B-B14F-4D97-AF65-F5344CB8AC3E}">
        <p14:creationId xmlns:p14="http://schemas.microsoft.com/office/powerpoint/2010/main" val="95537917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B934F1-CAB1-470D-B988-57D1819F4E8A}"/>
              </a:ext>
            </a:extLst>
          </p:cNvPr>
          <p:cNvSpPr>
            <a:spLocks noGrp="1"/>
          </p:cNvSpPr>
          <p:nvPr>
            <p:ph type="ctrTitle"/>
          </p:nvPr>
        </p:nvSpPr>
        <p:spPr>
          <a:xfrm>
            <a:off x="8191925" y="1325880"/>
            <a:ext cx="3352375" cy="3066507"/>
          </a:xfrm>
        </p:spPr>
        <p:txBody>
          <a:bodyPr>
            <a:normAutofit/>
          </a:bodyPr>
          <a:lstStyle/>
          <a:p>
            <a:r>
              <a:rPr lang="en-IN" sz="5400">
                <a:solidFill>
                  <a:srgbClr val="EBEBEB"/>
                </a:solidFill>
              </a:rPr>
              <a:t>Work Flow</a:t>
            </a:r>
          </a:p>
        </p:txBody>
      </p:sp>
      <p:sp>
        <p:nvSpPr>
          <p:cNvPr id="3" name="Subtitle 2">
            <a:extLst>
              <a:ext uri="{FF2B5EF4-FFF2-40B4-BE49-F238E27FC236}">
                <a16:creationId xmlns:a16="http://schemas.microsoft.com/office/drawing/2014/main" id="{DD1EBFB9-D94A-42A0-9FE4-4E5131AE7FAB}"/>
              </a:ext>
            </a:extLst>
          </p:cNvPr>
          <p:cNvSpPr>
            <a:spLocks noGrp="1"/>
          </p:cNvSpPr>
          <p:nvPr>
            <p:ph type="subTitle" idx="1"/>
          </p:nvPr>
        </p:nvSpPr>
        <p:spPr>
          <a:xfrm>
            <a:off x="8191925" y="4588329"/>
            <a:ext cx="3352375" cy="1621508"/>
          </a:xfrm>
        </p:spPr>
        <p:txBody>
          <a:bodyPr>
            <a:normAutofit/>
          </a:bodyPr>
          <a:lstStyle/>
          <a:p>
            <a:r>
              <a:rPr lang="en-IN" sz="1800">
                <a:solidFill>
                  <a:schemeClr val="tx2">
                    <a:lumMod val="40000"/>
                    <a:lumOff val="60000"/>
                  </a:schemeClr>
                </a:solidFill>
              </a:rPr>
              <a:t>         </a:t>
            </a:r>
          </a:p>
        </p:txBody>
      </p:sp>
      <p:sp>
        <p:nvSpPr>
          <p:cNvPr id="19"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Shape 1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1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8D874F6-3C56-EAED-2B59-4DAFAD25D376}"/>
              </a:ext>
            </a:extLst>
          </p:cNvPr>
          <p:cNvPicPr>
            <a:picLocks noChangeAspect="1"/>
          </p:cNvPicPr>
          <p:nvPr/>
        </p:nvPicPr>
        <p:blipFill>
          <a:blip r:embed="rId2"/>
          <a:stretch>
            <a:fillRect/>
          </a:stretch>
        </p:blipFill>
        <p:spPr>
          <a:xfrm>
            <a:off x="643854" y="1398641"/>
            <a:ext cx="6270662" cy="4060252"/>
          </a:xfrm>
          <a:prstGeom prst="rect">
            <a:avLst/>
          </a:prstGeom>
          <a:effectLst/>
        </p:spPr>
      </p:pic>
    </p:spTree>
    <p:extLst>
      <p:ext uri="{BB962C8B-B14F-4D97-AF65-F5344CB8AC3E}">
        <p14:creationId xmlns:p14="http://schemas.microsoft.com/office/powerpoint/2010/main" val="400029892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9B85C-5A82-2578-102D-9AE9CED3B42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sz="4200" b="0" i="0" kern="1200">
                <a:solidFill>
                  <a:srgbClr val="EBEBEB"/>
                </a:solidFill>
                <a:latin typeface="+mj-lt"/>
                <a:ea typeface="+mj-ea"/>
                <a:cs typeface="+mj-cs"/>
              </a:rPr>
              <a:t>Login Page</a:t>
            </a:r>
          </a:p>
        </p:txBody>
      </p:sp>
      <p:sp>
        <p:nvSpPr>
          <p:cNvPr id="24"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6" name="Freeform: Shape 25">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a:extLst>
              <a:ext uri="{FF2B5EF4-FFF2-40B4-BE49-F238E27FC236}">
                <a16:creationId xmlns:a16="http://schemas.microsoft.com/office/drawing/2014/main" id="{9ACA7133-E2F5-4F57-AC8B-A5AAD258C56C}"/>
              </a:ext>
            </a:extLst>
          </p:cNvPr>
          <p:cNvPicPr>
            <a:picLocks noGrp="1" noChangeAspect="1"/>
          </p:cNvPicPr>
          <p:nvPr>
            <p:ph idx="1"/>
          </p:nvPr>
        </p:nvPicPr>
        <p:blipFill>
          <a:blip r:embed="rId6"/>
          <a:stretch>
            <a:fillRect/>
          </a:stretch>
        </p:blipFill>
        <p:spPr>
          <a:xfrm>
            <a:off x="7563742" y="1387902"/>
            <a:ext cx="3980139" cy="4082193"/>
          </a:xfrm>
          <a:prstGeom prst="rect">
            <a:avLst/>
          </a:prstGeom>
          <a:effectLst/>
        </p:spPr>
      </p:pic>
      <p:sp>
        <p:nvSpPr>
          <p:cNvPr id="28" name="Rectangle 27">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090EF67-302C-87E3-E3DD-429C18AD6D06}"/>
              </a:ext>
            </a:extLst>
          </p:cNvPr>
          <p:cNvSpPr>
            <a:spLocks noGrp="1"/>
          </p:cNvSpPr>
          <p:nvPr>
            <p:ph type="body" sz="half" idx="2"/>
          </p:nvPr>
        </p:nvSpPr>
        <p:spPr>
          <a:xfrm>
            <a:off x="648931" y="2438400"/>
            <a:ext cx="5616216" cy="3785419"/>
          </a:xfrm>
        </p:spPr>
        <p:txBody>
          <a:bodyPr vert="horz" lIns="91440" tIns="45720" rIns="91440" bIns="45720" rtlCol="0">
            <a:normAutofit/>
          </a:bodyPr>
          <a:lstStyle/>
          <a:p>
            <a:pPr>
              <a:buFont typeface="Wingdings 3" charset="2"/>
              <a:buChar char=""/>
            </a:pPr>
            <a:r>
              <a:rPr lang="en-US">
                <a:solidFill>
                  <a:srgbClr val="FFFFFF"/>
                </a:solidFill>
              </a:rPr>
              <a:t>Log in is considered as two </a:t>
            </a:r>
          </a:p>
          <a:p>
            <a:pPr>
              <a:buFont typeface="Wingdings 3" charset="2"/>
              <a:buChar char=""/>
            </a:pPr>
            <a:r>
              <a:rPr lang="en-US">
                <a:solidFill>
                  <a:srgbClr val="FFFFFF"/>
                </a:solidFill>
              </a:rPr>
              <a:t>-User Log In</a:t>
            </a:r>
          </a:p>
          <a:p>
            <a:pPr>
              <a:buFont typeface="Wingdings 3" charset="2"/>
              <a:buChar char=""/>
            </a:pPr>
            <a:r>
              <a:rPr lang="en-US">
                <a:solidFill>
                  <a:srgbClr val="FFFFFF"/>
                </a:solidFill>
              </a:rPr>
              <a:t>-Admin Log In</a:t>
            </a:r>
          </a:p>
          <a:p>
            <a:pPr>
              <a:buFont typeface="Wingdings 3" charset="2"/>
              <a:buChar char=""/>
            </a:pPr>
            <a:r>
              <a:rPr lang="en-US">
                <a:solidFill>
                  <a:srgbClr val="FFFFFF"/>
                </a:solidFill>
              </a:rPr>
              <a:t>Or if there is any new user then using register here button we can register new user and give login credentials to user</a:t>
            </a:r>
          </a:p>
        </p:txBody>
      </p:sp>
    </p:spTree>
    <p:extLst>
      <p:ext uri="{BB962C8B-B14F-4D97-AF65-F5344CB8AC3E}">
        <p14:creationId xmlns:p14="http://schemas.microsoft.com/office/powerpoint/2010/main" val="88088834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0D68F-C555-43F9-B400-F86DE6223D92}"/>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Admin’s Interface</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D6EB84FE-A999-C3A0-33AB-C6CEAB968AFA}"/>
              </a:ext>
            </a:extLst>
          </p:cNvPr>
          <p:cNvPicPr>
            <a:picLocks noGrp="1" noChangeAspect="1"/>
          </p:cNvPicPr>
          <p:nvPr>
            <p:ph idx="1"/>
          </p:nvPr>
        </p:nvPicPr>
        <p:blipFill>
          <a:blip r:embed="rId6"/>
          <a:stretch>
            <a:fillRect/>
          </a:stretch>
        </p:blipFill>
        <p:spPr>
          <a:xfrm>
            <a:off x="6093992" y="2189149"/>
            <a:ext cx="5449889" cy="2479699"/>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67392431-D507-4B45-B369-58AB2176F16E}"/>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In Admin Interface Admin can add a products and its nutrition values or delete an product as well</a:t>
            </a:r>
          </a:p>
          <a:p>
            <a:pPr>
              <a:buFont typeface="Wingdings 3" charset="2"/>
              <a:buChar char=""/>
            </a:pPr>
            <a:r>
              <a:rPr lang="en-US">
                <a:solidFill>
                  <a:srgbClr val="EBEBEB"/>
                </a:solidFill>
              </a:rPr>
              <a:t>And admin can give reply for the messages or suggesstions or queries given by user</a:t>
            </a:r>
          </a:p>
        </p:txBody>
      </p:sp>
    </p:spTree>
    <p:extLst>
      <p:ext uri="{BB962C8B-B14F-4D97-AF65-F5344CB8AC3E}">
        <p14:creationId xmlns:p14="http://schemas.microsoft.com/office/powerpoint/2010/main" val="397713070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8574-68EE-6730-81AB-906D5242AC04}"/>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Admin Interface</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0A9C08BC-C2AA-DC7B-F346-9D7F91240C75}"/>
              </a:ext>
            </a:extLst>
          </p:cNvPr>
          <p:cNvPicPr>
            <a:picLocks noGrp="1" noChangeAspect="1"/>
          </p:cNvPicPr>
          <p:nvPr>
            <p:ph idx="1"/>
          </p:nvPr>
        </p:nvPicPr>
        <p:blipFill>
          <a:blip r:embed="rId6"/>
          <a:stretch>
            <a:fillRect/>
          </a:stretch>
        </p:blipFill>
        <p:spPr>
          <a:xfrm>
            <a:off x="6093992" y="1180919"/>
            <a:ext cx="5449889" cy="4496158"/>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95E21063-9137-E5CD-A8EE-97DAA64A6456}"/>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If Admin wants to add any food product he have to fill all the required nutrition values and by clicking add user can add the items</a:t>
            </a:r>
          </a:p>
        </p:txBody>
      </p:sp>
    </p:spTree>
    <p:extLst>
      <p:ext uri="{BB962C8B-B14F-4D97-AF65-F5344CB8AC3E}">
        <p14:creationId xmlns:p14="http://schemas.microsoft.com/office/powerpoint/2010/main" val="232767012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6D35B-8E33-7D43-0E67-2A6CC7BC29A0}"/>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User Interface</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0D85BBAE-C6B4-3B42-807A-81E2474C5B13}"/>
              </a:ext>
            </a:extLst>
          </p:cNvPr>
          <p:cNvPicPr>
            <a:picLocks noGrp="1" noChangeAspect="1"/>
          </p:cNvPicPr>
          <p:nvPr>
            <p:ph idx="1"/>
          </p:nvPr>
        </p:nvPicPr>
        <p:blipFill>
          <a:blip r:embed="rId6"/>
          <a:stretch>
            <a:fillRect/>
          </a:stretch>
        </p:blipFill>
        <p:spPr>
          <a:xfrm>
            <a:off x="6093180" y="1229360"/>
            <a:ext cx="5449889" cy="4378960"/>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E1BF7952-C2D5-9454-087A-7F650BD5033C}"/>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The user has different features, the page that shows the products available its nutritional values, a forum for discussion and a page that displays multiple diet plans available and plan your own diet that calculates your whole diet calories based on the products you selected.</a:t>
            </a:r>
          </a:p>
          <a:p>
            <a:pPr>
              <a:buFont typeface="Wingdings 3" charset="2"/>
              <a:buChar char=""/>
            </a:pPr>
            <a:r>
              <a:rPr lang="en-US">
                <a:solidFill>
                  <a:srgbClr val="EBEBEB"/>
                </a:solidFill>
              </a:rPr>
              <a:t>The user logout option and the user home button are always on display.</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334933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63537-B5B7-52A1-9C6E-70D292FC8617}"/>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User Experience</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665181BA-CB84-E1D6-D774-F9B842D52F13}"/>
              </a:ext>
            </a:extLst>
          </p:cNvPr>
          <p:cNvPicPr>
            <a:picLocks noGrp="1" noChangeAspect="1"/>
          </p:cNvPicPr>
          <p:nvPr>
            <p:ph idx="1"/>
          </p:nvPr>
        </p:nvPicPr>
        <p:blipFill>
          <a:blip r:embed="rId6"/>
          <a:stretch>
            <a:fillRect/>
          </a:stretch>
        </p:blipFill>
        <p:spPr>
          <a:xfrm>
            <a:off x="6093992" y="1503680"/>
            <a:ext cx="5449889" cy="4094480"/>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44CE17C7-0171-FE73-3645-80A779C79A85}"/>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The user can see the types of foods available for the user to have and have been not deleted by the admin.</a:t>
            </a:r>
          </a:p>
          <a:p>
            <a:pPr>
              <a:buFont typeface="Wingdings 3" charset="2"/>
              <a:buChar char=""/>
            </a:pPr>
            <a:r>
              <a:rPr lang="en-US">
                <a:solidFill>
                  <a:srgbClr val="EBEBEB"/>
                </a:solidFill>
              </a:rPr>
              <a:t>The user has a option of selecting the category of food as well to get to the product required as soon as possible.</a:t>
            </a:r>
          </a:p>
          <a:p>
            <a:pPr>
              <a:buFont typeface="Wingdings 3" charset="2"/>
              <a:buChar char=""/>
            </a:pPr>
            <a:r>
              <a:rPr lang="en-US">
                <a:solidFill>
                  <a:srgbClr val="EBEBEB"/>
                </a:solidFill>
              </a:rPr>
              <a:t>User can click on details and can see whats the nutrition value of that particular product</a:t>
            </a:r>
          </a:p>
        </p:txBody>
      </p:sp>
    </p:spTree>
    <p:extLst>
      <p:ext uri="{BB962C8B-B14F-4D97-AF65-F5344CB8AC3E}">
        <p14:creationId xmlns:p14="http://schemas.microsoft.com/office/powerpoint/2010/main" val="58728517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4" name="Rectangle 4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BFE6A-E22C-D0F4-F36C-D6892F151818}"/>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Product’s Description</a:t>
            </a:r>
          </a:p>
        </p:txBody>
      </p:sp>
      <p:sp>
        <p:nvSpPr>
          <p:cNvPr id="4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0" name="Freeform: Shape 4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Content Placeholder 5">
            <a:extLst>
              <a:ext uri="{FF2B5EF4-FFF2-40B4-BE49-F238E27FC236}">
                <a16:creationId xmlns:a16="http://schemas.microsoft.com/office/drawing/2014/main" id="{5B3E7D8F-7BE0-46FE-AE2D-EB10A923F40D}"/>
              </a:ext>
            </a:extLst>
          </p:cNvPr>
          <p:cNvPicPr>
            <a:picLocks noGrp="1" noChangeAspect="1"/>
          </p:cNvPicPr>
          <p:nvPr>
            <p:ph idx="1"/>
          </p:nvPr>
        </p:nvPicPr>
        <p:blipFill>
          <a:blip r:embed="rId6"/>
          <a:stretch>
            <a:fillRect/>
          </a:stretch>
        </p:blipFill>
        <p:spPr>
          <a:xfrm>
            <a:off x="6093992" y="1483360"/>
            <a:ext cx="5449889" cy="4740459"/>
          </a:xfrm>
          <a:prstGeom prst="rect">
            <a:avLst/>
          </a:prstGeom>
          <a:effectLst/>
        </p:spPr>
      </p:pic>
      <p:sp>
        <p:nvSpPr>
          <p:cNvPr id="52" name="Rectangle 5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A1F75C5B-95B5-478B-3AFA-2824CBC5890A}"/>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buFont typeface="Wingdings 3" charset="2"/>
              <a:buChar char=""/>
            </a:pPr>
            <a:r>
              <a:rPr lang="en-US">
                <a:solidFill>
                  <a:srgbClr val="EBEBEB"/>
                </a:solidFill>
              </a:rPr>
              <a:t>The details of each product which is the total number of calories, protein and other elements present in a particular measured amount of the element is displayed.</a:t>
            </a:r>
          </a:p>
          <a:p>
            <a:pPr>
              <a:buFont typeface="Wingdings 3" charset="2"/>
              <a:buChar char=""/>
            </a:pPr>
            <a:r>
              <a:rPr lang="en-US">
                <a:solidFill>
                  <a:srgbClr val="EBEBEB"/>
                </a:solidFill>
              </a:rPr>
              <a:t>The user can opt to reach directly to the home from this page or even log out.</a:t>
            </a:r>
          </a:p>
          <a:p>
            <a:pPr>
              <a:buFont typeface="Wingdings 3" charset="2"/>
              <a:buChar char=""/>
            </a:pPr>
            <a:endParaRPr lang="en-US">
              <a:solidFill>
                <a:srgbClr val="EBEBEB"/>
              </a:solidFill>
            </a:endParaRPr>
          </a:p>
        </p:txBody>
      </p:sp>
    </p:spTree>
    <p:extLst>
      <p:ext uri="{BB962C8B-B14F-4D97-AF65-F5344CB8AC3E}">
        <p14:creationId xmlns:p14="http://schemas.microsoft.com/office/powerpoint/2010/main" val="138076996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7" name="Freeform: Shape 26">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814824" y="480824"/>
            <a:ext cx="6858001" cy="5896352"/>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9" name="Rectangle 28">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1" name="Group 30">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428412" cy="6858000"/>
            <a:chOff x="0" y="0"/>
            <a:chExt cx="11428412" cy="6858000"/>
          </a:xfrm>
        </p:grpSpPr>
        <p:pic>
          <p:nvPicPr>
            <p:cNvPr id="32" name="Picture 31">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32">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 name="Oval 33">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2" name="Title 1">
            <a:extLst>
              <a:ext uri="{FF2B5EF4-FFF2-40B4-BE49-F238E27FC236}">
                <a16:creationId xmlns:a16="http://schemas.microsoft.com/office/drawing/2014/main" id="{4F03B30A-57D6-029B-FB48-0B9355F0AC4B}"/>
              </a:ext>
            </a:extLst>
          </p:cNvPr>
          <p:cNvSpPr>
            <a:spLocks noGrp="1"/>
          </p:cNvSpPr>
          <p:nvPr>
            <p:ph type="title"/>
          </p:nvPr>
        </p:nvSpPr>
        <p:spPr>
          <a:xfrm>
            <a:off x="1154955" y="1447800"/>
            <a:ext cx="4752399" cy="3329581"/>
          </a:xfrm>
        </p:spPr>
        <p:txBody>
          <a:bodyPr vert="horz" lIns="91440" tIns="45720" rIns="91440" bIns="45720" rtlCol="0" anchor="b">
            <a:normAutofit/>
          </a:bodyPr>
          <a:lstStyle/>
          <a:p>
            <a:r>
              <a:rPr lang="en-US" sz="7200" b="0" i="0" kern="1200">
                <a:solidFill>
                  <a:srgbClr val="EBEBEB"/>
                </a:solidFill>
                <a:latin typeface="+mj-lt"/>
                <a:ea typeface="+mj-ea"/>
                <a:cs typeface="+mj-cs"/>
              </a:rPr>
              <a:t>User  Forum</a:t>
            </a:r>
          </a:p>
        </p:txBody>
      </p:sp>
      <p:sp>
        <p:nvSpPr>
          <p:cNvPr id="4" name="Text Placeholder 3">
            <a:extLst>
              <a:ext uri="{FF2B5EF4-FFF2-40B4-BE49-F238E27FC236}">
                <a16:creationId xmlns:a16="http://schemas.microsoft.com/office/drawing/2014/main" id="{99AF42DE-05BB-6238-D71B-7CDE99C83D8A}"/>
              </a:ext>
            </a:extLst>
          </p:cNvPr>
          <p:cNvSpPr>
            <a:spLocks noGrp="1"/>
          </p:cNvSpPr>
          <p:nvPr>
            <p:ph type="body" sz="half" idx="2"/>
          </p:nvPr>
        </p:nvSpPr>
        <p:spPr>
          <a:xfrm>
            <a:off x="1154956" y="4777380"/>
            <a:ext cx="4752398" cy="861420"/>
          </a:xfrm>
        </p:spPr>
        <p:txBody>
          <a:bodyPr vert="horz" lIns="91440" tIns="45720" rIns="91440" bIns="45720" rtlCol="0" anchor="t">
            <a:normAutofit/>
          </a:bodyPr>
          <a:lstStyle/>
          <a:p>
            <a:pPr>
              <a:lnSpc>
                <a:spcPct val="90000"/>
              </a:lnSpc>
            </a:pPr>
            <a:r>
              <a:rPr lang="en-US" sz="1700" cap="all">
                <a:solidFill>
                  <a:schemeClr val="tx2">
                    <a:lumMod val="40000"/>
                    <a:lumOff val="60000"/>
                  </a:schemeClr>
                </a:solidFill>
              </a:rPr>
              <a:t>In User Forum , User can post suggestions or feed back or queries regarding the usage of the app</a:t>
            </a:r>
          </a:p>
        </p:txBody>
      </p:sp>
      <p:pic>
        <p:nvPicPr>
          <p:cNvPr id="6" name="Content Placeholder 5">
            <a:extLst>
              <a:ext uri="{FF2B5EF4-FFF2-40B4-BE49-F238E27FC236}">
                <a16:creationId xmlns:a16="http://schemas.microsoft.com/office/drawing/2014/main" id="{D2B38D70-23E8-B78B-E042-A3C83DFA9DA5}"/>
              </a:ext>
            </a:extLst>
          </p:cNvPr>
          <p:cNvPicPr>
            <a:picLocks noGrp="1" noChangeAspect="1"/>
          </p:cNvPicPr>
          <p:nvPr>
            <p:ph idx="1"/>
          </p:nvPr>
        </p:nvPicPr>
        <p:blipFill>
          <a:blip r:embed="rId6"/>
          <a:stretch>
            <a:fillRect/>
          </a:stretch>
        </p:blipFill>
        <p:spPr>
          <a:xfrm>
            <a:off x="7203354" y="1595120"/>
            <a:ext cx="4673686" cy="3271520"/>
          </a:xfrm>
          <a:prstGeom prst="rect">
            <a:avLst/>
          </a:prstGeom>
          <a:effectLst/>
        </p:spPr>
      </p:pic>
    </p:spTree>
    <p:extLst>
      <p:ext uri="{BB962C8B-B14F-4D97-AF65-F5344CB8AC3E}">
        <p14:creationId xmlns:p14="http://schemas.microsoft.com/office/powerpoint/2010/main" val="419699417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86</TotalTime>
  <Words>420</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Algerian</vt:lpstr>
      <vt:lpstr>Arial</vt:lpstr>
      <vt:lpstr>Century Gothic</vt:lpstr>
      <vt:lpstr>Wingdings 3</vt:lpstr>
      <vt:lpstr>Ion</vt:lpstr>
      <vt:lpstr>FIT PRO</vt:lpstr>
      <vt:lpstr>Work Flow</vt:lpstr>
      <vt:lpstr>Login Page</vt:lpstr>
      <vt:lpstr>Admin’s Interface</vt:lpstr>
      <vt:lpstr>Admin Interface</vt:lpstr>
      <vt:lpstr>User Interface</vt:lpstr>
      <vt:lpstr>User Experience</vt:lpstr>
      <vt:lpstr>Product’s Description</vt:lpstr>
      <vt:lpstr>User  Forum</vt:lpstr>
      <vt:lpstr>Diet Plans</vt:lpstr>
      <vt:lpstr>Creating user’s preferred diet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PRO</dc:title>
  <dc:creator>Alidena Sai Simha Reddy</dc:creator>
  <cp:lastModifiedBy>Nagahemanth Murari Allagadda</cp:lastModifiedBy>
  <cp:revision>2</cp:revision>
  <dcterms:created xsi:type="dcterms:W3CDTF">2023-05-13T13:30:27Z</dcterms:created>
  <dcterms:modified xsi:type="dcterms:W3CDTF">2023-05-13T14:59:16Z</dcterms:modified>
</cp:coreProperties>
</file>